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7561263" cy="10621963"/>
  <p:notesSz cx="6888163" cy="10017125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9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-2124" y="126"/>
      </p:cViewPr>
      <p:guideLst>
        <p:guide orient="horz" pos="3346"/>
        <p:guide pos="2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01700" y="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/>
          <a:lstStyle>
            <a:lvl1pPr algn="r">
              <a:defRPr sz="1300"/>
            </a:lvl1pPr>
          </a:lstStyle>
          <a:p>
            <a:fld id="{8B2CB3C6-BEB5-4F0D-92D3-C5013D897C5E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51453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01700" y="951453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 anchor="b"/>
          <a:lstStyle>
            <a:lvl1pPr algn="r">
              <a:defRPr sz="1300"/>
            </a:lvl1pPr>
          </a:lstStyle>
          <a:p>
            <a:fld id="{ED1BA758-8AE4-43C6-9D3D-EF75488E44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700" y="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/>
          <a:lstStyle>
            <a:lvl1pPr algn="r">
              <a:defRPr sz="1300"/>
            </a:lvl1pPr>
          </a:lstStyle>
          <a:p>
            <a:fld id="{7C5793A7-EA24-400D-8D6F-6FC2615680ED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750888"/>
            <a:ext cx="2674937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2" tIns="48292" rIns="96582" bIns="4829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8" y="4758137"/>
            <a:ext cx="5510530" cy="4507706"/>
          </a:xfrm>
          <a:prstGeom prst="rect">
            <a:avLst/>
          </a:prstGeom>
        </p:spPr>
        <p:txBody>
          <a:bodyPr vert="horz" lIns="96582" tIns="48292" rIns="96582" bIns="4829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51453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700" y="9514530"/>
            <a:ext cx="2984871" cy="500856"/>
          </a:xfrm>
          <a:prstGeom prst="rect">
            <a:avLst/>
          </a:prstGeom>
        </p:spPr>
        <p:txBody>
          <a:bodyPr vert="horz" lIns="96582" tIns="48292" rIns="96582" bIns="48292" rtlCol="0" anchor="b"/>
          <a:lstStyle>
            <a:lvl1pPr algn="r">
              <a:defRPr sz="1300"/>
            </a:lvl1pPr>
          </a:lstStyle>
          <a:p>
            <a:fld id="{1CB6920D-CFD7-485D-9421-89CD12F427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06613" y="750888"/>
            <a:ext cx="2674937" cy="37560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6920D-CFD7-485D-9421-89CD12F427E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6602"/>
            <a:ext cx="7289057" cy="3880557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383880" y="590111"/>
            <a:ext cx="6805137" cy="3422633"/>
          </a:xfrm>
        </p:spPr>
        <p:txBody>
          <a:bodyPr lIns="51952" rIns="259758" anchor="b">
            <a:normAutofit/>
          </a:bodyPr>
          <a:lstStyle>
            <a:lvl1pPr marL="0" algn="r">
              <a:defRPr sz="55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64295" y="4366807"/>
            <a:ext cx="5424722" cy="2714502"/>
          </a:xfrm>
        </p:spPr>
        <p:txBody>
          <a:bodyPr lIns="51952" rIns="280539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519516" indent="0" algn="ctr">
              <a:buNone/>
            </a:lvl2pPr>
            <a:lvl3pPr marL="1039033" indent="0" algn="ctr">
              <a:buNone/>
            </a:lvl3pPr>
            <a:lvl4pPr marL="1558549" indent="0" algn="ctr">
              <a:buNone/>
            </a:lvl4pPr>
            <a:lvl5pPr marL="2078065" indent="0" algn="ctr">
              <a:buNone/>
            </a:lvl5pPr>
            <a:lvl6pPr marL="2597582" indent="0" algn="ctr">
              <a:buNone/>
            </a:lvl6pPr>
            <a:lvl7pPr marL="3117098" indent="0" algn="ctr">
              <a:buNone/>
            </a:lvl7pPr>
            <a:lvl8pPr marL="3636615" indent="0" algn="ctr">
              <a:buNone/>
            </a:lvl8pPr>
            <a:lvl9pPr marL="4156131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4599769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>
          <a:xfrm>
            <a:off x="1323222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916" y="425372"/>
            <a:ext cx="1701284" cy="9063092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63" y="425372"/>
            <a:ext cx="4977831" cy="906309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016" y="5060776"/>
            <a:ext cx="6124623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340" y="771681"/>
            <a:ext cx="6427074" cy="4229902"/>
          </a:xfrm>
        </p:spPr>
        <p:txBody>
          <a:bodyPr rIns="114294"/>
          <a:lstStyle>
            <a:lvl1pPr algn="r">
              <a:buNone/>
              <a:defRPr sz="45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8" y="5092151"/>
            <a:ext cx="6427074" cy="2338306"/>
          </a:xfrm>
        </p:spPr>
        <p:txBody>
          <a:bodyPr rIns="145465" anchor="t"/>
          <a:lstStyle>
            <a:lvl1pPr marL="0" indent="0" algn="r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9" y="10088651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8651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2" y="10088651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63" y="2549271"/>
            <a:ext cx="3339558" cy="70104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3642" y="2549271"/>
            <a:ext cx="3339558" cy="70104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09992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3969663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0228"/>
            <a:ext cx="6805137" cy="1770328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377649"/>
            <a:ext cx="3340871" cy="990890"/>
          </a:xfrm>
        </p:spPr>
        <p:txBody>
          <a:bodyPr anchor="b">
            <a:noAutofit/>
          </a:bodyPr>
          <a:lstStyle>
            <a:lvl1pPr marL="103903" indent="0" algn="l">
              <a:spcBef>
                <a:spcPts val="0"/>
              </a:spcBef>
              <a:buNone/>
              <a:defRPr sz="2500" b="0" cap="all" baseline="0"/>
            </a:lvl1pPr>
            <a:lvl2pPr>
              <a:buNone/>
              <a:defRPr sz="23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3841017" y="2377649"/>
            <a:ext cx="3342183" cy="990890"/>
          </a:xfrm>
        </p:spPr>
        <p:txBody>
          <a:bodyPr anchor="b">
            <a:noAutofit/>
          </a:bodyPr>
          <a:lstStyle>
            <a:lvl1pPr marL="103903" indent="0" algn="l">
              <a:spcBef>
                <a:spcPts val="0"/>
              </a:spcBef>
              <a:buNone/>
              <a:defRPr sz="2500" b="0" cap="all" baseline="0"/>
            </a:lvl1pPr>
            <a:lvl2pPr>
              <a:buNone/>
              <a:defRPr sz="23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78063" y="3658678"/>
            <a:ext cx="3340871" cy="6105170"/>
          </a:xfrm>
        </p:spPr>
        <p:txBody>
          <a:bodyPr lIns="103903"/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658678"/>
            <a:ext cx="3342183" cy="6105170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2195"/>
            <a:ext cx="6805137" cy="1770328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82139" y="1638143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066" y="472087"/>
            <a:ext cx="3251343" cy="1180218"/>
          </a:xfrm>
        </p:spPr>
        <p:txBody>
          <a:bodyPr anchor="b"/>
          <a:lstStyle>
            <a:lvl1pPr marL="0" algn="r">
              <a:buNone/>
              <a:defRPr sz="23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104066" y="1715436"/>
            <a:ext cx="3251343" cy="165230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buNone/>
              <a:defRPr sz="14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89032" y="3422633"/>
            <a:ext cx="7166377" cy="6160739"/>
          </a:xfrm>
        </p:spPr>
        <p:txBody>
          <a:bodyPr/>
          <a:lstStyle>
            <a:lvl1pPr marL="332490">
              <a:defRPr sz="3600"/>
            </a:lvl1pPr>
            <a:lvl2pPr marL="675371">
              <a:defRPr sz="3200"/>
            </a:lvl2pPr>
            <a:lvl3pPr marL="935129">
              <a:defRPr sz="2700"/>
            </a:lvl3pPr>
            <a:lvl4pPr marL="1194888">
              <a:defRPr sz="2300"/>
            </a:lvl4pPr>
            <a:lvl5pPr marL="1433865">
              <a:defRPr sz="23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4599769" y="10088651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>
          <a:xfrm>
            <a:off x="7143634" y="10088651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1323222" y="10088651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172" y="7317352"/>
            <a:ext cx="4536758" cy="1029262"/>
          </a:xfrm>
        </p:spPr>
        <p:txBody>
          <a:bodyPr anchor="b"/>
          <a:lstStyle>
            <a:lvl1pPr marL="0" algn="r">
              <a:buNone/>
              <a:defRPr sz="23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4172" y="8346616"/>
            <a:ext cx="4536758" cy="1412939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252042" y="387001"/>
            <a:ext cx="7057179" cy="6727243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6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9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2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7812"/>
            <a:ext cx="7285775" cy="10168759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71179" y="9913833"/>
            <a:ext cx="3483163" cy="424879"/>
          </a:xfrm>
          <a:prstGeom prst="rect">
            <a:avLst/>
          </a:prstGeom>
        </p:spPr>
        <p:txBody>
          <a:bodyPr lIns="103903" tIns="51952" rIns="103903" bIns="51952"/>
          <a:lstStyle>
            <a:lvl1pPr algn="r" eaLnBrk="1" latinLnBrk="0" hangingPunct="1">
              <a:defRPr kumimoji="0" sz="15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99769" y="9913833"/>
            <a:ext cx="2482615" cy="424879"/>
          </a:xfrm>
          <a:prstGeom prst="rect">
            <a:avLst/>
          </a:prstGeom>
        </p:spPr>
        <p:txBody>
          <a:bodyPr lIns="103903" tIns="51952" rIns="103903" bIns="51952"/>
          <a:lstStyle>
            <a:lvl1pPr algn="l" eaLnBrk="1" latinLnBrk="0" hangingPunct="1">
              <a:defRPr kumimoji="0" sz="15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143634" y="10090041"/>
            <a:ext cx="383924" cy="424879"/>
          </a:xfrm>
          <a:prstGeom prst="rect">
            <a:avLst/>
          </a:prstGeom>
        </p:spPr>
        <p:txBody>
          <a:bodyPr lIns="103903" tIns="51952" rIns="103903" bIns="51952" anchor="ctr"/>
          <a:lstStyle>
            <a:lvl1pPr algn="r" eaLnBrk="1" latinLnBrk="0" hangingPunct="1">
              <a:defRPr kumimoji="0" sz="18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78063" y="392688"/>
            <a:ext cx="6805137" cy="1770328"/>
          </a:xfrm>
          <a:prstGeom prst="rect">
            <a:avLst/>
          </a:prstGeom>
        </p:spPr>
        <p:txBody>
          <a:bodyPr lIns="103903" tIns="51952" rIns="103903" bIns="51952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78063" y="2549761"/>
            <a:ext cx="6805137" cy="7010496"/>
          </a:xfrm>
          <a:prstGeom prst="rect">
            <a:avLst/>
          </a:prstGeom>
        </p:spPr>
        <p:txBody>
          <a:bodyPr lIns="103903" tIns="51952" rIns="103903" bIns="51952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marL="62342" algn="r" rtl="0" eaLnBrk="1" latinLnBrk="0" hangingPunct="1">
        <a:spcBef>
          <a:spcPct val="0"/>
        </a:spcBef>
        <a:buNone/>
        <a:defRPr kumimoji="0" sz="52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31913" indent="-331913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27323" indent="-259758" algn="l" rtl="0" eaLnBrk="1" latinLnBrk="0" hangingPunct="1">
        <a:spcBef>
          <a:spcPts val="455"/>
        </a:spcBef>
        <a:buClr>
          <a:schemeClr val="accent2"/>
        </a:buClr>
        <a:buSzPct val="90000"/>
        <a:buFontTx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935129" indent="-21819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36" indent="-20780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743" indent="-20780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558549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6356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74162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81969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95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3903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585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780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975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1170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636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156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580" y="454089"/>
            <a:ext cx="6618902" cy="2308320"/>
          </a:xfrm>
          <a:prstGeom prst="rect">
            <a:avLst/>
          </a:prstGeom>
          <a:noFill/>
        </p:spPr>
        <p:txBody>
          <a:bodyPr vert="horz" wrap="square" lIns="91435" tIns="45718" rIns="91435" bIns="45718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SD0201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49mm*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12-13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1.7mm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5.5mm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6388" y="3328194"/>
            <a:ext cx="2828952" cy="321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1744" y="6700145"/>
            <a:ext cx="2875498" cy="3375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直接连接符 9"/>
          <p:cNvCxnSpPr/>
          <p:nvPr/>
        </p:nvCxnSpPr>
        <p:spPr>
          <a:xfrm>
            <a:off x="2033752" y="3626069"/>
            <a:ext cx="981423" cy="460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309716" y="7638107"/>
            <a:ext cx="1056683" cy="3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25833" y="7437686"/>
            <a:ext cx="209796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43704" y="9336844"/>
            <a:ext cx="13397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2363466" y="5057691"/>
            <a:ext cx="887614" cy="1668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26444" y="3493309"/>
            <a:ext cx="164511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99422" y="4881393"/>
            <a:ext cx="186717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194102" y="9540479"/>
            <a:ext cx="1056683" cy="3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75" y="479024"/>
            <a:ext cx="64465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SD0217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39mm*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9.5-10.5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7483" y="3433408"/>
            <a:ext cx="2341622" cy="336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5539" y="6928915"/>
            <a:ext cx="2318692" cy="3208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813034" y="371283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823545" y="504764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960179" y="79905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46941" y="3585912"/>
            <a:ext cx="264532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83575" y="4857663"/>
            <a:ext cx="190959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46790" y="7800561"/>
            <a:ext cx="1930618" cy="36597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0004" y="9513746"/>
            <a:ext cx="121065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749972" y="960914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005" y="447493"/>
            <a:ext cx="6509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SD0218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黄财神心咒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13-14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299" y="6531486"/>
            <a:ext cx="2532921" cy="333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7489" y="3323220"/>
            <a:ext cx="2498318" cy="3110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928648" y="370232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096814" y="4840015"/>
            <a:ext cx="835572" cy="157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939159" y="7614746"/>
            <a:ext cx="851338" cy="157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36430" y="3559636"/>
            <a:ext cx="257700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83424" y="4579141"/>
            <a:ext cx="192010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20515" y="931930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6791" y="7501015"/>
            <a:ext cx="226169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760483" y="9438290"/>
            <a:ext cx="851338" cy="157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004" y="415962"/>
            <a:ext cx="6541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SD0221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41mm*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11.5-12.5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338" y="3477056"/>
            <a:ext cx="2531762" cy="306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945" y="6684080"/>
            <a:ext cx="2548689" cy="3226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1907628" y="3783724"/>
            <a:ext cx="835572" cy="15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01766" y="4981903"/>
            <a:ext cx="527650" cy="79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43806" y="7948505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78170" y="4826133"/>
            <a:ext cx="19411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93783" y="9340327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8073" y="7774284"/>
            <a:ext cx="249292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25618" y="3638464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2149364" y="948827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771" y="415962"/>
            <a:ext cx="6257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SD0222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绿度母心咒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42mm*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17mm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704" y="3330576"/>
            <a:ext cx="2697688" cy="322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0048" y="6646303"/>
            <a:ext cx="2643121" cy="3317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54772" y="3812684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459421" y="5147499"/>
            <a:ext cx="590713" cy="2359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91103" y="7775083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67356" y="5015319"/>
            <a:ext cx="22406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04142" y="7621885"/>
            <a:ext cx="218812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5010" y="9303539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1383" y="370152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259724" y="948826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6" y="431727"/>
            <a:ext cx="64149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SD0231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54mm*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31mm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20-22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SP3413(</a:t>
            </a:r>
            <a:r>
              <a:rPr lang="zh-CN" altLang="en-US" dirty="0" smtClean="0"/>
              <a:t>瓜子扣）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311" y="3367580"/>
            <a:ext cx="2783301" cy="312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599" y="6626280"/>
            <a:ext cx="2796519" cy="3172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2023241" y="3736428"/>
            <a:ext cx="1019504" cy="2102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459421" y="4934607"/>
            <a:ext cx="772510" cy="15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270234" y="7662041"/>
            <a:ext cx="616990" cy="1844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72308" y="4763071"/>
            <a:ext cx="192536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52349" y="3601677"/>
            <a:ext cx="337053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SP3413(</a:t>
            </a:r>
            <a:r>
              <a:rPr lang="zh-CN" altLang="en-US" dirty="0" smtClean="0"/>
              <a:t>瓜子扣）做旧后抛亮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83121" y="7506269"/>
            <a:ext cx="19568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95449" y="8986344"/>
            <a:ext cx="119818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280745" y="9115152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63259"/>
            <a:ext cx="6351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SD0233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20-23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产品说明：分件冲压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SD0904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899" y="3483028"/>
            <a:ext cx="2697299" cy="32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98" y="6851049"/>
            <a:ext cx="2709745" cy="312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30568" y="5073125"/>
            <a:ext cx="21986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4141" y="945068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78625" y="3627954"/>
            <a:ext cx="26978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09396" y="7658672"/>
            <a:ext cx="243511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396359" y="5210562"/>
            <a:ext cx="433058" cy="782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412124" y="7835462"/>
            <a:ext cx="553927" cy="26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960178" y="3788983"/>
            <a:ext cx="672663" cy="1050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154621" y="9595945"/>
            <a:ext cx="935420" cy="2102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0800000">
            <a:off x="993229" y="9348955"/>
            <a:ext cx="599088" cy="14188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0800000">
            <a:off x="1166649" y="9112469"/>
            <a:ext cx="1008995" cy="33107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2169" y="8956700"/>
            <a:ext cx="8375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63259"/>
            <a:ext cx="6351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SD0233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20-23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产品说明：分件冲压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SD0904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899" y="3483028"/>
            <a:ext cx="2697299" cy="32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98" y="6851049"/>
            <a:ext cx="2709745" cy="312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830568" y="5073125"/>
            <a:ext cx="21986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4141" y="945068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78625" y="3627954"/>
            <a:ext cx="26978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09396" y="7658672"/>
            <a:ext cx="243511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396359" y="5210562"/>
            <a:ext cx="433058" cy="782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412124" y="7835462"/>
            <a:ext cx="553927" cy="268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960178" y="3788983"/>
            <a:ext cx="672663" cy="1050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154621" y="9595945"/>
            <a:ext cx="935420" cy="2102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73" y="463259"/>
            <a:ext cx="6430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SD0234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20-22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SD0930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187" y="3359863"/>
            <a:ext cx="2552150" cy="315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572" y="6610297"/>
            <a:ext cx="2539899" cy="332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1912882" y="3670795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396359" y="5115966"/>
            <a:ext cx="527650" cy="782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96359" y="8245366"/>
            <a:ext cx="599089" cy="1576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67355" y="4873429"/>
            <a:ext cx="163632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14956" y="930879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67355" y="8089595"/>
            <a:ext cx="200418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62556" y="3449278"/>
            <a:ext cx="2340520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竹节圈）做旧后抛亮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060028" y="9469821"/>
            <a:ext cx="599089" cy="1576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47493"/>
            <a:ext cx="66514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SD0236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33mm*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8.5-9.5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SD0905</a:t>
            </a:r>
            <a:r>
              <a:rPr lang="zh-CN" altLang="en-US" dirty="0" smtClean="0"/>
              <a:t>，倒模改冲压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430" y="3575982"/>
            <a:ext cx="2562258" cy="314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954" y="6858495"/>
            <a:ext cx="2586472" cy="3152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2490952" y="7961586"/>
            <a:ext cx="677917" cy="1576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412124" y="5234152"/>
            <a:ext cx="490865" cy="268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75944" y="3941379"/>
            <a:ext cx="641132" cy="525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6334" y="5073126"/>
            <a:ext cx="20567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19451" y="9466450"/>
            <a:ext cx="116336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0777" y="7821581"/>
            <a:ext cx="184653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6789" y="3748822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965434" y="9632731"/>
            <a:ext cx="1392621" cy="1051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79024"/>
            <a:ext cx="6572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SD0238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34mm*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9-10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SD0906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893" y="3757120"/>
            <a:ext cx="2633293" cy="299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18" y="6854222"/>
            <a:ext cx="2630734" cy="31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接连接符 5"/>
          <p:cNvCxnSpPr/>
          <p:nvPr/>
        </p:nvCxnSpPr>
        <p:spPr>
          <a:xfrm flipV="1">
            <a:off x="2333296" y="5415511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75338" y="813769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876096" y="4114800"/>
            <a:ext cx="646386" cy="1576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61948" y="5267567"/>
            <a:ext cx="190959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1438" y="7968726"/>
            <a:ext cx="18097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04749" y="3990560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259" y="9219458"/>
            <a:ext cx="748204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814552" y="9446228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1" y="463259"/>
            <a:ext cx="6667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SD0202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6.6-7.0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3769" y="3306371"/>
            <a:ext cx="2813113" cy="336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0464" y="6765962"/>
            <a:ext cx="2770654" cy="33293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31376" y="3687719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364828" y="5308732"/>
            <a:ext cx="637851" cy="424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922" y="3532361"/>
            <a:ext cx="161483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手工圈亮面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6224" y="5112702"/>
            <a:ext cx="187225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50732" y="7973686"/>
            <a:ext cx="1873517" cy="38203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83647" y="9319555"/>
            <a:ext cx="142574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138855" y="9465573"/>
            <a:ext cx="637851" cy="424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385848" y="8151780"/>
            <a:ext cx="637851" cy="424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708" y="479024"/>
            <a:ext cx="6635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SD0243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43mm*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22mm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SD0909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2596" y="3682369"/>
            <a:ext cx="2583943" cy="32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0489" y="7040865"/>
            <a:ext cx="2559431" cy="2986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723696" y="4017635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506718" y="543127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28041" y="82953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6485" y="9371856"/>
            <a:ext cx="121065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7713" y="8121127"/>
            <a:ext cx="184653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5519" y="5230780"/>
            <a:ext cx="183602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52348" y="3948519"/>
            <a:ext cx="240883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918138" y="950929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709" y="494790"/>
            <a:ext cx="7165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SD0244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22mm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12.5-13.5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SD0910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782" y="3711644"/>
            <a:ext cx="2703347" cy="306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6120" y="6843846"/>
            <a:ext cx="2684640" cy="3132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54773" y="4099034"/>
            <a:ext cx="1019503" cy="525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427889" y="81429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459421" y="5754414"/>
            <a:ext cx="804041" cy="15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51591" y="9366601"/>
            <a:ext cx="116861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5574" y="5588133"/>
            <a:ext cx="215659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82666" y="7963471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6694" y="3938008"/>
            <a:ext cx="16310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手工圈亮面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044263" y="9525055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005" y="431727"/>
            <a:ext cx="6399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SD0245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30.5-32.5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SP3428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SD0911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50622" y="3752002"/>
            <a:ext cx="2407307" cy="309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5432" y="6960450"/>
            <a:ext cx="2413078" cy="2991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07475" y="400187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364828" y="5778118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674882" y="804309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7148" y="9329816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98734" y="5591524"/>
            <a:ext cx="203046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25464" y="3880201"/>
            <a:ext cx="260328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SP3428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6595" y="7832092"/>
            <a:ext cx="207250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1918138" y="941469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74" y="494790"/>
            <a:ext cx="646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SD0246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29mm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12-13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SD0912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6453" y="3706079"/>
            <a:ext cx="2677796" cy="308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8988" y="6949981"/>
            <a:ext cx="2622581" cy="2966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928648" y="4127994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459420" y="8111415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522482" y="525785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9961" y="5094147"/>
            <a:ext cx="18938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2005" y="7973981"/>
            <a:ext cx="200944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82514" y="8725472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94085" y="3953774"/>
            <a:ext cx="309726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SP3430(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596054" y="884713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47493"/>
            <a:ext cx="65253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SD0248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SD0914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9212" y="3697643"/>
            <a:ext cx="2683896" cy="323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9740" y="7030608"/>
            <a:ext cx="2702934" cy="3090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975944" y="411222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222937" y="58569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417379" y="84477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40928" y="5672215"/>
            <a:ext cx="215133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41080" y="8252505"/>
            <a:ext cx="19358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背面做旧后拉丝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83575" y="3959030"/>
            <a:ext cx="247715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72459" y="9424409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333296" y="954607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7" y="400197"/>
            <a:ext cx="6635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SD0249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39mm*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1.4mm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4.5mm</a:t>
            </a:r>
            <a:r>
              <a:rPr lang="zh-CN" altLang="en-US" dirty="0" smtClean="0"/>
              <a:t>圆内径）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SD0915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664" y="3083608"/>
            <a:ext cx="2625274" cy="333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348" y="6496526"/>
            <a:ext cx="2628051" cy="3557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912883" y="34185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475186" y="823753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490951" y="491101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2664" y="4747305"/>
            <a:ext cx="205148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62100" y="9487471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9604" y="8058063"/>
            <a:ext cx="219337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94086" y="3291622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091559" y="966694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770" y="415962"/>
            <a:ext cx="65253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SD0250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53mm*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20.5-22.5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配件：手工光圈（</a:t>
            </a:r>
            <a:r>
              <a:rPr lang="en-US" altLang="zh-CN" dirty="0" smtClean="0"/>
              <a:t>1.7mm</a:t>
            </a:r>
            <a:r>
              <a:rPr lang="zh-CN" altLang="en-US" dirty="0" smtClean="0"/>
              <a:t>线*</a:t>
            </a:r>
            <a:r>
              <a:rPr lang="en-US" altLang="zh-CN" dirty="0" smtClean="0"/>
              <a:t>5.5mm</a:t>
            </a:r>
            <a:r>
              <a:rPr lang="zh-CN" altLang="en-US" dirty="0" smtClean="0"/>
              <a:t>圆内径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SD0916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9475" y="3419879"/>
            <a:ext cx="2522456" cy="316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0005" y="6716300"/>
            <a:ext cx="2469893" cy="3342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07475" y="382844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554014" y="508443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548759" y="7853912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2665" y="4920726"/>
            <a:ext cx="227220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62253" y="9545278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6902" y="7726988"/>
            <a:ext cx="206725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72914" y="3717292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手工光圈亮面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138855" y="973000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771" y="479025"/>
            <a:ext cx="6509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SD0251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18-20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SD0917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7585" y="3682023"/>
            <a:ext cx="2414830" cy="327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7585" y="7129646"/>
            <a:ext cx="2450021" cy="2944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1865586" y="411222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054772" y="8605401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970690" y="603036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35977" y="8446948"/>
            <a:ext cx="197791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6486" y="5919209"/>
            <a:ext cx="19043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30872" y="9429663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57602" y="4032602"/>
            <a:ext cx="248241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SP3429(</a:t>
            </a:r>
            <a:r>
              <a:rPr lang="zh-CN" altLang="en-US" dirty="0" smtClean="0"/>
              <a:t>竹节圈）亮面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2028496" y="9635416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74" y="463259"/>
            <a:ext cx="6509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SD0252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29-32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SD0922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0027" y="3695506"/>
            <a:ext cx="2959918" cy="301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4469" y="6809356"/>
            <a:ext cx="2997007" cy="311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 flipV="1">
            <a:off x="2054772" y="390727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144110" y="511596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138854" y="6403484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322786" y="8337387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8983" y="4889195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0263" y="8967211"/>
            <a:ext cx="70944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04142" y="8173678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56997" y="6260795"/>
            <a:ext cx="69565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亮面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57148" y="3827649"/>
            <a:ext cx="653611" cy="3817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亮面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182414" y="9191296"/>
            <a:ext cx="567559" cy="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94790"/>
            <a:ext cx="6493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SD0253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43mm*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17-19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备注：原款</a:t>
            </a:r>
            <a:r>
              <a:rPr lang="en-US" altLang="zh-CN" dirty="0" smtClean="0"/>
              <a:t>SD0925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085" y="3610466"/>
            <a:ext cx="2742463" cy="304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402" y="6804135"/>
            <a:ext cx="2751357" cy="3153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 flipV="1">
            <a:off x="1870841" y="4227842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511972" y="551536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412124" y="8213834"/>
            <a:ext cx="772510" cy="1576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1383" y="4064132"/>
            <a:ext cx="84279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亮面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6030" y="8110615"/>
            <a:ext cx="20935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66900" y="5330628"/>
            <a:ext cx="220914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0265" y="9056545"/>
            <a:ext cx="133678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333296" y="9104642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5" y="463260"/>
            <a:ext cx="674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SD0204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文殊心咒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44mm*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21mm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19-21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563" y="3417670"/>
            <a:ext cx="2535072" cy="327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68" y="6774247"/>
            <a:ext cx="2544597" cy="323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1968314" y="4050325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420258" y="5353608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341431" y="7970684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36453" y="3910734"/>
            <a:ext cx="218238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竹节圈做旧后抛亮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9570" y="5182485"/>
            <a:ext cx="187233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6148" y="7768029"/>
            <a:ext cx="214034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73085" y="9155394"/>
            <a:ext cx="122594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083927" y="9258202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771" y="447493"/>
            <a:ext cx="6288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SD0205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黄财神心咒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49mm*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25mm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23-26.5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SP3419(</a:t>
            </a:r>
            <a:r>
              <a:rPr lang="zh-CN" altLang="en-US" dirty="0" smtClean="0"/>
              <a:t>云纹扣）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0142" y="3397307"/>
            <a:ext cx="2744719" cy="314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4761" y="6707719"/>
            <a:ext cx="2763294" cy="3325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/>
          <p:cNvCxnSpPr/>
          <p:nvPr/>
        </p:nvCxnSpPr>
        <p:spPr>
          <a:xfrm flipV="1">
            <a:off x="1951609" y="3576267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12579" y="7819697"/>
            <a:ext cx="1128532" cy="153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80594" y="4524703"/>
            <a:ext cx="1135116" cy="15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940523" y="5689223"/>
            <a:ext cx="1003145" cy="55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54647" y="4344176"/>
            <a:ext cx="202185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侧面做旧后抛亮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29539" y="3467691"/>
            <a:ext cx="214200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云纹扣做旧后抛亮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39075" y="7636407"/>
            <a:ext cx="199012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背面做旧后拉丝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45150" y="9295242"/>
            <a:ext cx="154802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09625" y="5525206"/>
            <a:ext cx="201462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375338" y="9438289"/>
            <a:ext cx="635876" cy="3678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47493"/>
            <a:ext cx="4349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SD0207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绿度母心咒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46mm*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产品说明：分件倒模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728" y="3310760"/>
            <a:ext cx="2863685" cy="323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3777" y="6620471"/>
            <a:ext cx="2844636" cy="355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2298450" y="5373535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2030437" y="3702391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261664" y="8079949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8725" y="3562285"/>
            <a:ext cx="220506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竹节圈做旧后抛亮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6532" y="7861014"/>
            <a:ext cx="225762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7043" y="5191388"/>
            <a:ext cx="207368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767" y="9185319"/>
            <a:ext cx="759895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450428" y="9348952"/>
            <a:ext cx="419335" cy="274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0" y="447493"/>
            <a:ext cx="6619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SD0212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普贤心咒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11-12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6430" y="3255283"/>
            <a:ext cx="2433892" cy="33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1017" y="6816623"/>
            <a:ext cx="2371368" cy="324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01234" y="3614289"/>
            <a:ext cx="222796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竹节圈亮面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43413" y="7951600"/>
            <a:ext cx="1949304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20867" y="5077556"/>
            <a:ext cx="19614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876097" y="3783724"/>
            <a:ext cx="966856" cy="688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907627" y="5249917"/>
            <a:ext cx="835573" cy="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954924" y="8113225"/>
            <a:ext cx="1004407" cy="2178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46185" y="9572297"/>
            <a:ext cx="1100601" cy="3757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962120" y="9766859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6" y="415961"/>
            <a:ext cx="6068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SD0213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阿弥心咒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10-11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585" y="3386961"/>
            <a:ext cx="2700940" cy="325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931" y="6752843"/>
            <a:ext cx="2746594" cy="331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2002221" y="3689131"/>
            <a:ext cx="966856" cy="688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01918" y="5150069"/>
            <a:ext cx="966856" cy="688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243960" y="8329448"/>
            <a:ext cx="966856" cy="688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2408" y="3551227"/>
            <a:ext cx="271669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4807" y="9379214"/>
            <a:ext cx="147122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8738" y="8160013"/>
            <a:ext cx="230153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8890" y="4985890"/>
            <a:ext cx="213337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2072478" y="9593439"/>
            <a:ext cx="811533" cy="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943" y="479025"/>
            <a:ext cx="67145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SD0215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观音心咒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13-14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成色：足银</a:t>
            </a:r>
            <a:endParaRPr lang="en-US" altLang="zh-CN" dirty="0" smtClean="0"/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产品说明：整体冲压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281" y="3333091"/>
            <a:ext cx="2555995" cy="342438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31" y="6891687"/>
            <a:ext cx="2506352" cy="326130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1718441" y="3594539"/>
            <a:ext cx="1119352" cy="157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256942" y="6623737"/>
            <a:ext cx="550886" cy="1945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049517" y="5202621"/>
            <a:ext cx="1103586" cy="1576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86455" y="8119241"/>
            <a:ext cx="988191" cy="458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25770" y="3428257"/>
            <a:ext cx="264532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2960" y="9591117"/>
            <a:ext cx="149102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36235" y="7971611"/>
            <a:ext cx="21772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7444" y="5024167"/>
            <a:ext cx="188185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792013" y="9753600"/>
            <a:ext cx="988191" cy="4587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74" y="479023"/>
            <a:ext cx="6635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SD0216</a:t>
            </a:r>
          </a:p>
          <a:p>
            <a:r>
              <a:rPr lang="zh-CN" altLang="en-US" dirty="0" smtClean="0"/>
              <a:t>名称：经文吊坠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六字真言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37mm*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13mm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7-8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SP3429</a:t>
            </a:r>
            <a:r>
              <a:rPr lang="zh-CN" altLang="en-US" dirty="0" smtClean="0"/>
              <a:t>（竹节圈）</a:t>
            </a:r>
            <a:endParaRPr lang="en-US" altLang="zh-CN" dirty="0" smtClean="0"/>
          </a:p>
          <a:p>
            <a:r>
              <a:rPr lang="zh-CN" altLang="en-US" dirty="0" smtClean="0"/>
              <a:t>产品说明：整体倒模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095" y="3403142"/>
            <a:ext cx="2636071" cy="314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622" y="6686715"/>
            <a:ext cx="2678606" cy="331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 flipV="1">
            <a:off x="2033752" y="3760132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07324" y="5575738"/>
            <a:ext cx="777766" cy="5255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275490" y="7974780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73066" y="3633208"/>
            <a:ext cx="270838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SP3429</a:t>
            </a:r>
            <a:r>
              <a:rPr lang="zh-CN" altLang="en-US" dirty="0" smtClean="0"/>
              <a:t>（竹节圈）亮面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99191" y="5383182"/>
            <a:ext cx="204623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正面做旧后抛亮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72609" y="7842601"/>
            <a:ext cx="201470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背面做旧后抛亮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88376" y="9324561"/>
            <a:ext cx="1636328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112580" y="9467249"/>
            <a:ext cx="764134" cy="23592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稳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沉稳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lnDef>
      <a:spPr>
        <a:ln w="19050">
          <a:solidFill>
            <a:schemeClr val="accent5">
              <a:lumMod val="50000"/>
            </a:schemeClr>
          </a:solidFill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1210</TotalTime>
  <Words>1997</Words>
  <Application>Microsoft Office PowerPoint</Application>
  <PresentationFormat>自定义</PresentationFormat>
  <Paragraphs>379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沉稳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品名：经文吊坠-六字真言</dc:title>
  <dc:creator>LHCan</dc:creator>
  <cp:lastModifiedBy>李胜福</cp:lastModifiedBy>
  <cp:revision>125</cp:revision>
  <dcterms:created xsi:type="dcterms:W3CDTF">2015-05-05T08:02:14Z</dcterms:created>
  <dcterms:modified xsi:type="dcterms:W3CDTF">2017-07-17T08:50:26Z</dcterms:modified>
</cp:coreProperties>
</file>